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Lst>
  <p:notesMasterIdLst>
    <p:notesMasterId r:id="rId6"/>
  </p:notesMasterIdLst>
  <p:sldIdLst>
    <p:sldId id="256" r:id="rId5"/>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16A"/>
    <a:srgbClr val="013C5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460597A-83DD-6E4D-A2D4-7DD7FA0F2D4A}" v="5" dt="2025-11-26T16:23:28.46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58"/>
  </p:normalViewPr>
  <p:slideViewPr>
    <p:cSldViewPr snapToGrid="0">
      <p:cViewPr>
        <p:scale>
          <a:sx n="100" d="100"/>
          <a:sy n="100" d="100"/>
        </p:scale>
        <p:origin x="808" y="3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5-11-26T16:24:02.763" v="90" actId="1076"/>
      <pc:docMkLst>
        <pc:docMk/>
      </pc:docMkLst>
      <pc:sldChg chg="addSp delSp modSp mod">
        <pc:chgData name="Steve Hartland" userId="fe08f65b-fffb-417a-81ad-107dbbfd43a7" providerId="ADAL" clId="{26CD08F2-BEC7-5BB7-9C01-8BE80433835F}" dt="2025-11-26T16:24:02.763" v="90" actId="1076"/>
        <pc:sldMkLst>
          <pc:docMk/>
          <pc:sldMk cId="2864429464" sldId="256"/>
        </pc:sldMkLst>
        <pc:spChg chg="mod">
          <ac:chgData name="Steve Hartland" userId="fe08f65b-fffb-417a-81ad-107dbbfd43a7" providerId="ADAL" clId="{26CD08F2-BEC7-5BB7-9C01-8BE80433835F}" dt="2025-11-26T16:24:02.763" v="90" actId="1076"/>
          <ac:spMkLst>
            <pc:docMk/>
            <pc:sldMk cId="2864429464" sldId="256"/>
            <ac:spMk id="9" creationId="{8247AF8F-59D3-31C3-E460-94B37DA3487F}"/>
          </ac:spMkLst>
        </pc:spChg>
        <pc:picChg chg="mod">
          <ac:chgData name="Steve Hartland" userId="fe08f65b-fffb-417a-81ad-107dbbfd43a7" providerId="ADAL" clId="{26CD08F2-BEC7-5BB7-9C01-8BE80433835F}" dt="2025-11-26T16:22:53.303" v="83" actId="1035"/>
          <ac:picMkLst>
            <pc:docMk/>
            <pc:sldMk cId="2864429464" sldId="256"/>
            <ac:picMk id="5" creationId="{D97CC432-CFFB-5038-48F8-8E90EB6AD668}"/>
          </ac:picMkLst>
        </pc:picChg>
        <pc:picChg chg="add mod modCrop">
          <ac:chgData name="Steve Hartland" userId="fe08f65b-fffb-417a-81ad-107dbbfd43a7" providerId="ADAL" clId="{26CD08F2-BEC7-5BB7-9C01-8BE80433835F}" dt="2025-11-26T16:22:08.172" v="69" actId="732"/>
          <ac:picMkLst>
            <pc:docMk/>
            <pc:sldMk cId="2864429464" sldId="256"/>
            <ac:picMk id="6" creationId="{6023B3FB-2048-DD37-E718-0D6C908EDA12}"/>
          </ac:picMkLst>
        </pc:picChg>
        <pc:picChg chg="add del">
          <ac:chgData name="Steve Hartland" userId="fe08f65b-fffb-417a-81ad-107dbbfd43a7" providerId="ADAL" clId="{26CD08F2-BEC7-5BB7-9C01-8BE80433835F}" dt="2025-11-26T16:21:22.964" v="59" actId="478"/>
          <ac:picMkLst>
            <pc:docMk/>
            <pc:sldMk cId="2864429464" sldId="256"/>
            <ac:picMk id="10" creationId="{EA9CC5CE-40B3-6F68-E293-4CFE6799F978}"/>
          </ac:picMkLst>
        </pc:picChg>
        <pc:picChg chg="add del mod">
          <ac:chgData name="Steve Hartland" userId="fe08f65b-fffb-417a-81ad-107dbbfd43a7" providerId="ADAL" clId="{26CD08F2-BEC7-5BB7-9C01-8BE80433835F}" dt="2025-11-26T16:22:11.858" v="70" actId="478"/>
          <ac:picMkLst>
            <pc:docMk/>
            <pc:sldMk cId="2864429464" sldId="256"/>
            <ac:picMk id="12" creationId="{A9153379-648D-5108-0B05-A4F1569B5341}"/>
          </ac:picMkLst>
        </pc:picChg>
        <pc:picChg chg="add mod">
          <ac:chgData name="Steve Hartland" userId="fe08f65b-fffb-417a-81ad-107dbbfd43a7" providerId="ADAL" clId="{26CD08F2-BEC7-5BB7-9C01-8BE80433835F}" dt="2025-11-26T16:22:49.892" v="79" actId="1036"/>
          <ac:picMkLst>
            <pc:docMk/>
            <pc:sldMk cId="2864429464" sldId="256"/>
            <ac:picMk id="14" creationId="{82C3E15A-01F4-4157-0E0D-67C4F0B5D735}"/>
          </ac:picMkLst>
        </pc:picChg>
        <pc:picChg chg="add del">
          <ac:chgData name="Steve Hartland" userId="fe08f65b-fffb-417a-81ad-107dbbfd43a7" providerId="ADAL" clId="{26CD08F2-BEC7-5BB7-9C01-8BE80433835F}" dt="2025-11-26T16:21:32.539" v="62" actId="478"/>
          <ac:picMkLst>
            <pc:docMk/>
            <pc:sldMk cId="2864429464" sldId="256"/>
            <ac:picMk id="15" creationId="{F20CD70A-D0C5-9F4E-E525-1AA8D9DB2F9B}"/>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11/26/25</a:t>
            </a:fld>
            <a:endParaRPr lang="en-US"/>
          </a:p>
        </p:txBody>
      </p:sp>
      <p:sp>
        <p:nvSpPr>
          <p:cNvPr id="4" name="Slide Image Placeholder 3"/>
          <p:cNvSpPr>
            <a:spLocks noGrp="1" noRot="1" noChangeAspect="1"/>
          </p:cNvSpPr>
          <p:nvPr>
            <p:ph type="sldImg" idx="2"/>
          </p:nvPr>
        </p:nvSpPr>
        <p:spPr>
          <a:xfrm>
            <a:off x="1247775" y="1143000"/>
            <a:ext cx="43624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1143000"/>
            <a:ext cx="436245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886" y="1237197"/>
            <a:ext cx="9088041" cy="2631887"/>
          </a:xfrm>
        </p:spPr>
        <p:txBody>
          <a:bodyPr anchor="b"/>
          <a:lstStyle>
            <a:lvl1pPr algn="ctr">
              <a:defRPr sz="6614"/>
            </a:lvl1pPr>
          </a:lstStyle>
          <a:p>
            <a:r>
              <a:rPr lang="en-GB"/>
              <a:t>Click to edit Master title style</a:t>
            </a:r>
            <a:endParaRPr lang="en-US"/>
          </a:p>
        </p:txBody>
      </p:sp>
      <p:sp>
        <p:nvSpPr>
          <p:cNvPr id="3" name="Subtitle 2"/>
          <p:cNvSpPr>
            <a:spLocks noGrp="1"/>
          </p:cNvSpPr>
          <p:nvPr>
            <p:ph type="subTitle" idx="1"/>
          </p:nvPr>
        </p:nvSpPr>
        <p:spPr>
          <a:xfrm>
            <a:off x="1336477" y="3970580"/>
            <a:ext cx="8018860" cy="1825171"/>
          </a:xfr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11/26/25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879936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11/26/25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210149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402483"/>
            <a:ext cx="2305422" cy="640647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735063" y="402483"/>
            <a:ext cx="6782619" cy="640647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11/26/25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41730888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2596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11/26/25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545480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9494" y="1884671"/>
            <a:ext cx="9221689" cy="3144614"/>
          </a:xfrm>
        </p:spPr>
        <p:txBody>
          <a:bodyPr anchor="b"/>
          <a:lstStyle>
            <a:lvl1pPr>
              <a:defRPr sz="6614"/>
            </a:lvl1pPr>
          </a:lstStyle>
          <a:p>
            <a:r>
              <a:rPr lang="en-GB"/>
              <a:t>Click to edit Master title style</a:t>
            </a:r>
            <a:endParaRPr lang="en-US"/>
          </a:p>
        </p:txBody>
      </p:sp>
      <p:sp>
        <p:nvSpPr>
          <p:cNvPr id="3" name="Text Placeholder 2"/>
          <p:cNvSpPr>
            <a:spLocks noGrp="1"/>
          </p:cNvSpPr>
          <p:nvPr>
            <p:ph type="body" idx="1"/>
          </p:nvPr>
        </p:nvSpPr>
        <p:spPr>
          <a:xfrm>
            <a:off x="729494" y="5059035"/>
            <a:ext cx="9221689" cy="1653678"/>
          </a:xfrm>
        </p:spPr>
        <p:txBody>
          <a:bodyPr/>
          <a:lstStyle>
            <a:lvl1pPr marL="0" indent="0">
              <a:buNone/>
              <a:defRPr sz="2646">
                <a:solidFill>
                  <a:schemeClr val="tx1"/>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28DA7B2-BC09-9F4A-90EF-83EEC5C65AE9}" type="datetimeFigureOut">
              <a:rPr lang="en-US" smtClean="0"/>
              <a:t>11/26/25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6203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735062"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412730"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B28DA7B2-BC09-9F4A-90EF-83EEC5C65AE9}" type="datetimeFigureOut">
              <a:rPr lang="en-US" smtClean="0"/>
              <a:t>11/26/25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836090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6455" y="402484"/>
            <a:ext cx="9221689" cy="1461188"/>
          </a:xfrm>
        </p:spPr>
        <p:txBody>
          <a:bodyPr/>
          <a:lstStyle/>
          <a:p>
            <a:r>
              <a:rPr lang="en-GB"/>
              <a:t>Click to edit Master title style</a:t>
            </a:r>
            <a:endParaRPr lang="en-US"/>
          </a:p>
        </p:txBody>
      </p:sp>
      <p:sp>
        <p:nvSpPr>
          <p:cNvPr id="3" name="Text Placeholder 2"/>
          <p:cNvSpPr>
            <a:spLocks noGrp="1"/>
          </p:cNvSpPr>
          <p:nvPr>
            <p:ph type="body" idx="1"/>
          </p:nvPr>
        </p:nvSpPr>
        <p:spPr>
          <a:xfrm>
            <a:off x="736456" y="1853171"/>
            <a:ext cx="4523137"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4" name="Content Placeholder 3"/>
          <p:cNvSpPr>
            <a:spLocks noGrp="1"/>
          </p:cNvSpPr>
          <p:nvPr>
            <p:ph sz="half" idx="2"/>
          </p:nvPr>
        </p:nvSpPr>
        <p:spPr>
          <a:xfrm>
            <a:off x="736456" y="2761381"/>
            <a:ext cx="4523137"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412731" y="1853171"/>
            <a:ext cx="4545413"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6" name="Content Placeholder 5"/>
          <p:cNvSpPr>
            <a:spLocks noGrp="1"/>
          </p:cNvSpPr>
          <p:nvPr>
            <p:ph sz="quarter" idx="4"/>
          </p:nvPr>
        </p:nvSpPr>
        <p:spPr>
          <a:xfrm>
            <a:off x="5412731" y="2761381"/>
            <a:ext cx="4545413"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B28DA7B2-BC09-9F4A-90EF-83EEC5C65AE9}" type="datetimeFigureOut">
              <a:rPr lang="en-US" smtClean="0"/>
              <a:t>11/26/25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394433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B28DA7B2-BC09-9F4A-90EF-83EEC5C65AE9}" type="datetimeFigureOut">
              <a:rPr lang="en-US" smtClean="0"/>
              <a:t>11/26/25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919853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8DA7B2-BC09-9F4A-90EF-83EEC5C65AE9}" type="datetimeFigureOut">
              <a:rPr lang="en-US" smtClean="0"/>
              <a:t>11/26/25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62934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Content Placeholder 2"/>
          <p:cNvSpPr>
            <a:spLocks noGrp="1"/>
          </p:cNvSpPr>
          <p:nvPr>
            <p:ph idx="1"/>
          </p:nvPr>
        </p:nvSpPr>
        <p:spPr>
          <a:xfrm>
            <a:off x="4545413" y="1088455"/>
            <a:ext cx="5412730" cy="5372269"/>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11/26/25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387075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Picture Placeholder 2"/>
          <p:cNvSpPr>
            <a:spLocks noGrp="1" noChangeAspect="1"/>
          </p:cNvSpPr>
          <p:nvPr>
            <p:ph type="pic" idx="1"/>
          </p:nvPr>
        </p:nvSpPr>
        <p:spPr>
          <a:xfrm>
            <a:off x="4545413" y="1088455"/>
            <a:ext cx="5412730" cy="5372269"/>
          </a:xfrm>
        </p:spPr>
        <p:txBody>
          <a:bodyPr anchor="t"/>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r>
              <a:rPr lang="en-GB"/>
              <a:t>Click icon to add picture</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11/26/25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525117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402484"/>
            <a:ext cx="9221689" cy="1461188"/>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735062" y="7006700"/>
            <a:ext cx="2405658"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B28DA7B2-BC09-9F4A-90EF-83EEC5C65AE9}" type="datetimeFigureOut">
              <a:rPr lang="en-US" smtClean="0"/>
              <a:t>11/26/25</a:t>
            </a:fld>
            <a:endParaRPr lang="en-US"/>
          </a:p>
        </p:txBody>
      </p:sp>
      <p:sp>
        <p:nvSpPr>
          <p:cNvPr id="5" name="Footer Placeholder 4"/>
          <p:cNvSpPr>
            <a:spLocks noGrp="1"/>
          </p:cNvSpPr>
          <p:nvPr>
            <p:ph type="ftr" sz="quarter" idx="3"/>
          </p:nvPr>
        </p:nvSpPr>
        <p:spPr>
          <a:xfrm>
            <a:off x="3541663" y="7006700"/>
            <a:ext cx="3608487"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551093" y="7006700"/>
            <a:ext cx="2405658"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130125949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023B3FB-2048-DD37-E718-0D6C908EDA12}"/>
              </a:ext>
            </a:extLst>
          </p:cNvPr>
          <p:cNvPicPr>
            <a:picLocks noChangeAspect="1"/>
          </p:cNvPicPr>
          <p:nvPr/>
        </p:nvPicPr>
        <p:blipFill>
          <a:blip r:embed="rId3"/>
          <a:srcRect l="5346" t="24620" b="-108"/>
          <a:stretch>
            <a:fillRect/>
          </a:stretch>
        </p:blipFill>
        <p:spPr>
          <a:xfrm>
            <a:off x="0" y="0"/>
            <a:ext cx="7544758" cy="3134910"/>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1" y="6450528"/>
            <a:ext cx="10691811" cy="1109146"/>
          </a:xfrm>
          <a:prstGeom prst="rect">
            <a:avLst/>
          </a:prstGeom>
          <a:solidFill>
            <a:srgbClr val="21316A"/>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2214745" y="283538"/>
            <a:ext cx="1965369" cy="504479"/>
          </a:xfrm>
          <a:prstGeom prst="rect">
            <a:avLst/>
          </a:prstGeom>
          <a:effectLst>
            <a:outerShdw blurRad="126301" dist="50800" dir="5400000" sx="22735" sy="22735" algn="ctr" rotWithShape="0">
              <a:srgbClr val="000000">
                <a:alpha val="43137"/>
              </a:srgbClr>
            </a:outerShdw>
          </a:effectLst>
        </p:spPr>
      </p:pic>
      <p:sp>
        <p:nvSpPr>
          <p:cNvPr id="3" name="Rectangle 2">
            <a:extLst>
              <a:ext uri="{FF2B5EF4-FFF2-40B4-BE49-F238E27FC236}">
                <a16:creationId xmlns:a16="http://schemas.microsoft.com/office/drawing/2014/main" id="{EFEF04C8-7F67-22DD-D065-73479EFBF742}"/>
              </a:ext>
            </a:extLst>
          </p:cNvPr>
          <p:cNvSpPr/>
          <p:nvPr/>
        </p:nvSpPr>
        <p:spPr>
          <a:xfrm>
            <a:off x="1" y="3147108"/>
            <a:ext cx="10691811" cy="7715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21316A"/>
                </a:solidFill>
                <a:latin typeface="Arial" panose="020B0604020202020204" pitchFamily="34" charset="0"/>
                <a:cs typeface="Arial" panose="020B0604020202020204" pitchFamily="34" charset="0"/>
              </a:rPr>
              <a:t>FEATURED SAILING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390362" y="3928617"/>
            <a:ext cx="9896638" cy="2174824"/>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sp>
        <p:nvSpPr>
          <p:cNvPr id="8" name="TextBox 7">
            <a:extLst>
              <a:ext uri="{FF2B5EF4-FFF2-40B4-BE49-F238E27FC236}">
                <a16:creationId xmlns:a16="http://schemas.microsoft.com/office/drawing/2014/main" id="{C1AF36C0-1E16-B6CF-0E53-BD0F868B4F35}"/>
              </a:ext>
            </a:extLst>
          </p:cNvPr>
          <p:cNvSpPr txBox="1"/>
          <p:nvPr/>
        </p:nvSpPr>
        <p:spPr>
          <a:xfrm>
            <a:off x="535351" y="4215810"/>
            <a:ext cx="4575872" cy="1600438"/>
          </a:xfrm>
          <a:prstGeom prst="rect">
            <a:avLst/>
          </a:prstGeom>
          <a:noFill/>
        </p:spPr>
        <p:txBody>
          <a:bodyPr wrap="square" rtlCol="0">
            <a:spAutoFit/>
          </a:bodyPr>
          <a:lstStyle/>
          <a:p>
            <a:pPr algn="ctr"/>
            <a:r>
              <a:rPr lang="en-GB" sz="2800" b="1">
                <a:solidFill>
                  <a:srgbClr val="21316A"/>
                </a:solidFill>
                <a:latin typeface="Arial" panose="020B0604020202020204" pitchFamily="34" charset="0"/>
              </a:rPr>
              <a:t>XXXXXXXXXXX</a:t>
            </a:r>
            <a:endParaRPr lang="en-GB" sz="2800">
              <a:solidFill>
                <a:srgbClr val="21316A"/>
              </a:solidFill>
              <a:latin typeface="Arial" panose="020B0604020202020204" pitchFamily="34" charset="0"/>
            </a:endParaRPr>
          </a:p>
          <a:p>
            <a:pPr algn="ctr"/>
            <a:r>
              <a:rPr lang="en-GB">
                <a:solidFill>
                  <a:srgbClr val="21316A"/>
                </a:solidFill>
                <a:latin typeface="Arial" panose="020B0604020202020204" pitchFamily="34" charset="0"/>
              </a:rPr>
              <a:t>X Night Voyage</a:t>
            </a:r>
          </a:p>
          <a:p>
            <a:pPr algn="ctr"/>
            <a:r>
              <a:rPr lang="en-GB" b="1">
                <a:solidFill>
                  <a:srgbClr val="21316A"/>
                </a:solidFill>
                <a:latin typeface="Arial" panose="020B0604020202020204" pitchFamily="34" charset="0"/>
              </a:rPr>
              <a:t>SHIP</a:t>
            </a:r>
            <a:endParaRPr lang="en-GB" baseline="30000">
              <a:solidFill>
                <a:srgbClr val="21316A"/>
              </a:solidFill>
              <a:latin typeface="Arial" panose="020B0604020202020204" pitchFamily="34" charset="0"/>
            </a:endParaRPr>
          </a:p>
          <a:p>
            <a:pPr algn="ctr"/>
            <a:r>
              <a:rPr lang="en-GB">
                <a:solidFill>
                  <a:srgbClr val="21316A"/>
                </a:solidFill>
                <a:latin typeface="Arial" panose="020B0604020202020204" pitchFamily="34" charset="0"/>
              </a:rPr>
              <a:t>Date…..</a:t>
            </a:r>
          </a:p>
          <a:p>
            <a:pPr algn="ctr"/>
            <a:r>
              <a:rPr lang="en-GB" sz="1600">
                <a:solidFill>
                  <a:srgbClr val="21316A"/>
                </a:solidFill>
                <a:latin typeface="Arial" panose="020B0604020202020204" pitchFamily="34" charset="0"/>
              </a:rPr>
              <a:t>X Countries – X Ports – X Overnights</a:t>
            </a:r>
          </a:p>
        </p:txBody>
      </p:sp>
      <p:sp>
        <p:nvSpPr>
          <p:cNvPr id="4" name="TextBox 3">
            <a:extLst>
              <a:ext uri="{FF2B5EF4-FFF2-40B4-BE49-F238E27FC236}">
                <a16:creationId xmlns:a16="http://schemas.microsoft.com/office/drawing/2014/main" id="{C83E7EE8-E2DC-8F73-BFB6-B6012EF78B98}"/>
              </a:ext>
            </a:extLst>
          </p:cNvPr>
          <p:cNvSpPr txBox="1"/>
          <p:nvPr/>
        </p:nvSpPr>
        <p:spPr>
          <a:xfrm>
            <a:off x="5501584" y="4258129"/>
            <a:ext cx="4575872" cy="1515800"/>
          </a:xfrm>
          <a:prstGeom prst="rect">
            <a:avLst/>
          </a:prstGeom>
          <a:noFill/>
        </p:spPr>
        <p:txBody>
          <a:bodyPr wrap="square" rtlCol="0">
            <a:spAutoFit/>
          </a:bodyPr>
          <a:lstStyle/>
          <a:p>
            <a:pPr algn="ctr"/>
            <a:r>
              <a:rPr lang="en-GB">
                <a:solidFill>
                  <a:srgbClr val="21316A"/>
                </a:solidFill>
                <a:latin typeface="Arial" panose="020B0604020202020204" pitchFamily="34" charset="0"/>
              </a:rPr>
              <a:t>Experience xxxxxxxxxxxxxxxxxx</a:t>
            </a:r>
          </a:p>
          <a:p>
            <a:pPr algn="ctr"/>
            <a:r>
              <a:rPr lang="en-GB">
                <a:solidFill>
                  <a:srgbClr val="21316A"/>
                </a:solidFill>
                <a:latin typeface="Arial" panose="020B0604020202020204" pitchFamily="34" charset="0"/>
              </a:rPr>
              <a:t>xxxxxxxxxxx Flights </a:t>
            </a:r>
          </a:p>
          <a:p>
            <a:pPr algn="ctr"/>
            <a:r>
              <a:rPr lang="en-GB">
                <a:solidFill>
                  <a:srgbClr val="21316A"/>
                </a:solidFill>
                <a:latin typeface="Arial" panose="020B0604020202020204" pitchFamily="34" charset="0"/>
              </a:rPr>
              <a:t>Stateroom……….</a:t>
            </a:r>
            <a:br>
              <a:rPr lang="en-GB" sz="1050">
                <a:solidFill>
                  <a:srgbClr val="21316A"/>
                </a:solidFill>
                <a:latin typeface="Arial" panose="020B0604020202020204" pitchFamily="34" charset="0"/>
              </a:rPr>
            </a:br>
            <a:endParaRPr lang="en-GB" sz="1050">
              <a:solidFill>
                <a:srgbClr val="21316A"/>
              </a:solidFill>
              <a:latin typeface="Arial" panose="020B0604020202020204" pitchFamily="34" charset="0"/>
            </a:endParaRPr>
          </a:p>
          <a:p>
            <a:pPr algn="ctr"/>
            <a:r>
              <a:rPr lang="en-GB" sz="2800" b="1">
                <a:solidFill>
                  <a:srgbClr val="21316A"/>
                </a:solidFill>
                <a:latin typeface="Arial" panose="020B0604020202020204" pitchFamily="34" charset="0"/>
              </a:rPr>
              <a:t>From £0,000pp</a:t>
            </a:r>
            <a:r>
              <a:rPr lang="en-GB" sz="2800" b="1" baseline="30000">
                <a:solidFill>
                  <a:srgbClr val="21316A"/>
                </a:solidFill>
                <a:latin typeface="Arial" panose="020B0604020202020204" pitchFamily="34" charset="0"/>
              </a:rPr>
              <a:t>*</a:t>
            </a:r>
          </a:p>
        </p:txBody>
      </p:sp>
      <p:cxnSp>
        <p:nvCxnSpPr>
          <p:cNvPr id="11" name="Straight Connector 10">
            <a:extLst>
              <a:ext uri="{FF2B5EF4-FFF2-40B4-BE49-F238E27FC236}">
                <a16:creationId xmlns:a16="http://schemas.microsoft.com/office/drawing/2014/main" id="{82506459-AD29-1BB2-42FA-A736CF218A38}"/>
              </a:ext>
            </a:extLst>
          </p:cNvPr>
          <p:cNvCxnSpPr/>
          <p:nvPr/>
        </p:nvCxnSpPr>
        <p:spPr>
          <a:xfrm>
            <a:off x="5435600" y="4185740"/>
            <a:ext cx="0" cy="1639838"/>
          </a:xfrm>
          <a:prstGeom prst="line">
            <a:avLst/>
          </a:prstGeom>
          <a:ln w="9525">
            <a:solidFill>
              <a:srgbClr val="21316A"/>
            </a:solidFill>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D24D821D-F441-FCE6-3B07-529DF9858D16}"/>
              </a:ext>
            </a:extLst>
          </p:cNvPr>
          <p:cNvPicPr>
            <a:picLocks noChangeAspect="1"/>
          </p:cNvPicPr>
          <p:nvPr/>
        </p:nvPicPr>
        <p:blipFill>
          <a:blip r:embed="rId5"/>
          <a:stretch>
            <a:fillRect/>
          </a:stretch>
        </p:blipFill>
        <p:spPr>
          <a:xfrm>
            <a:off x="522651" y="6575126"/>
            <a:ext cx="9751649" cy="569901"/>
          </a:xfrm>
          <a:prstGeom prst="rect">
            <a:avLst/>
          </a:prstGeom>
        </p:spPr>
      </p:pic>
      <p:sp>
        <p:nvSpPr>
          <p:cNvPr id="9" name="TextBox 8">
            <a:extLst>
              <a:ext uri="{FF2B5EF4-FFF2-40B4-BE49-F238E27FC236}">
                <a16:creationId xmlns:a16="http://schemas.microsoft.com/office/drawing/2014/main" id="{8247AF8F-59D3-31C3-E460-94B37DA3487F}"/>
              </a:ext>
            </a:extLst>
          </p:cNvPr>
          <p:cNvSpPr txBox="1"/>
          <p:nvPr/>
        </p:nvSpPr>
        <p:spPr>
          <a:xfrm>
            <a:off x="1525266" y="7241564"/>
            <a:ext cx="7820667" cy="169277"/>
          </a:xfrm>
          <a:prstGeom prst="rect">
            <a:avLst/>
          </a:prstGeom>
          <a:noFill/>
        </p:spPr>
        <p:txBody>
          <a:bodyPr wrap="square" rtlCol="0">
            <a:spAutoFit/>
          </a:bodyPr>
          <a:lstStyle/>
          <a:p>
            <a:pPr algn="ctr"/>
            <a:r>
              <a:rPr lang="en-GB" sz="500" dirty="0">
                <a:solidFill>
                  <a:schemeClr val="bg1"/>
                </a:solidFill>
              </a:rPr>
              <a:t>*The up to $1000 USD Onboard Credit offer applies to new, individual bookings in all stateroom categories (promotional guarantee staterooms excluded) on select sailings booked made before 31 March 2026. Terms and conditions apply, visit </a:t>
            </a:r>
            <a:r>
              <a:rPr lang="en-GB" sz="500" dirty="0" err="1">
                <a:solidFill>
                  <a:schemeClr val="bg1"/>
                </a:solidFill>
              </a:rPr>
              <a:t>Azamara.com</a:t>
            </a:r>
            <a:r>
              <a:rPr lang="en-GB" sz="500" dirty="0">
                <a:solidFill>
                  <a:schemeClr val="bg1"/>
                </a:solidFill>
              </a:rPr>
              <a:t> for full details.</a:t>
            </a:r>
          </a:p>
        </p:txBody>
      </p:sp>
      <p:sp>
        <p:nvSpPr>
          <p:cNvPr id="13" name="Rectangle 12">
            <a:extLst>
              <a:ext uri="{FF2B5EF4-FFF2-40B4-BE49-F238E27FC236}">
                <a16:creationId xmlns:a16="http://schemas.microsoft.com/office/drawing/2014/main" id="{29AADAA1-3E8F-9341-F36E-C41CBBDE82B8}"/>
              </a:ext>
            </a:extLst>
          </p:cNvPr>
          <p:cNvSpPr/>
          <p:nvPr/>
        </p:nvSpPr>
        <p:spPr>
          <a:xfrm>
            <a:off x="6295292" y="-1"/>
            <a:ext cx="4413143" cy="3124979"/>
          </a:xfrm>
          <a:prstGeom prst="rect">
            <a:avLst/>
          </a:prstGeom>
          <a:solidFill>
            <a:srgbClr val="21316A"/>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pic>
        <p:nvPicPr>
          <p:cNvPr id="14" name="Picture 13">
            <a:extLst>
              <a:ext uri="{FF2B5EF4-FFF2-40B4-BE49-F238E27FC236}">
                <a16:creationId xmlns:a16="http://schemas.microsoft.com/office/drawing/2014/main" id="{82C3E15A-01F4-4157-0E0D-67C4F0B5D735}"/>
              </a:ext>
            </a:extLst>
          </p:cNvPr>
          <p:cNvPicPr>
            <a:picLocks noChangeAspect="1"/>
          </p:cNvPicPr>
          <p:nvPr/>
        </p:nvPicPr>
        <p:blipFill>
          <a:blip r:embed="rId6"/>
          <a:stretch>
            <a:fillRect/>
          </a:stretch>
        </p:blipFill>
        <p:spPr>
          <a:xfrm>
            <a:off x="6562052" y="885002"/>
            <a:ext cx="3878159" cy="1236515"/>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7c15558642d74a3e840f4870d1f777a4">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5819b491ed87d0b15b9ffc01e79b1767"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F33BF72-0C57-4113-BB97-93ABA539F50B}">
  <ds:schemaRefs>
    <ds:schemaRef ds:uri="http://purl.org/dc/elements/1.1/"/>
    <ds:schemaRef ds:uri="http://purl.org/dc/terms/"/>
    <ds:schemaRef ds:uri="http://schemas.microsoft.com/office/2006/documentManagement/types"/>
    <ds:schemaRef ds:uri="http://schemas.microsoft.com/office/infopath/2007/PartnerControls"/>
    <ds:schemaRef ds:uri="http://purl.org/dc/dcmitype/"/>
    <ds:schemaRef ds:uri="http://schemas.microsoft.com/office/2006/metadata/properties"/>
    <ds:schemaRef ds:uri="http://schemas.openxmlformats.org/package/2006/metadata/core-properties"/>
    <ds:schemaRef ds:uri="ba6e64ec-b061-4ef9-925c-be5efbd33eb1"/>
    <ds:schemaRef ds:uri="f792690d-879f-46d8-925c-4171572e1f59"/>
    <ds:schemaRef ds:uri="http://www.w3.org/XML/1998/namespace"/>
  </ds:schemaRefs>
</ds:datastoreItem>
</file>

<file path=customXml/itemProps2.xml><?xml version="1.0" encoding="utf-8"?>
<ds:datastoreItem xmlns:ds="http://schemas.openxmlformats.org/officeDocument/2006/customXml" ds:itemID="{B1F2521E-AD02-433A-8D48-F0684C4A5B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3274A62-8BE6-4E27-A00F-32858A41FB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17</TotalTime>
  <Words>79</Words>
  <Application>Microsoft Macintosh PowerPoint</Application>
  <PresentationFormat>Custom</PresentationFormat>
  <Paragraphs>12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2013 - 2022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Steve Hartland</cp:lastModifiedBy>
  <cp:revision>2</cp:revision>
  <dcterms:created xsi:type="dcterms:W3CDTF">2023-06-26T13:44:24Z</dcterms:created>
  <dcterms:modified xsi:type="dcterms:W3CDTF">2025-11-26T16:24:06Z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